
<file path=[Content_Types].xml><?xml version="1.0" encoding="utf-8"?>
<Types xmlns="http://schemas.openxmlformats.org/package/2006/content-types">
  <Default Extension="jpg" ContentType="image/jpe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png" ContentType="image/png"/>
  <Default Extension="wmf" ContentType="image/x-wmf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5.xml" ContentType="application/vnd.openxmlformats-officedocument.presentationml.slideLayout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1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8.xml" ContentType="application/vnd.openxmlformats-officedocument.presentationml.notes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3.xml" ContentType="application/vnd.openxmlformats-officedocument.presentationml.slide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 saveSubsetFonts="1">
  <p:sldMasterIdLst>
    <p:sldMasterId id="2147483648" r:id="rId1"/>
  </p:sldMasterIdLst>
  <p:notesMasterIdLst>
    <p:notesMasterId r:id="rId17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</p:sldIdLst>
  <p:sldSz cx="9144000" cy="6858000" type="screen4x3"/>
  <p:notesSz cx="6858000" cy="9144000"/>
  <p:defaultTextStyle>
    <a:defPPr>
      <a:defRPr lang="en-US"/>
    </a:defPPr>
    <a:lvl1pPr marL="0" algn="l" defTabSz="457200" rtl="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pos="2160" orient="horz"/>
        <p:guide pos="2880"/>
      </p:guideLst>
    </p:cSldViewPr>
  </p:slideViewPr>
  <p:gridSpacing cx="76200" cy="76200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theme" Target="theme/theme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 /><Relationship Id="rId19" Type="http://schemas.openxmlformats.org/officeDocument/2006/relationships/tableStyles" Target="tableStyles.xml" /><Relationship Id="rId20" Type="http://schemas.openxmlformats.org/officeDocument/2006/relationships/viewProps" Target="viewProps.xml" /></Relationship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2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3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 ?>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 ?>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 ?>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 ?>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 ?>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 ?>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 ?>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 ?>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 ?>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 ?>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62616C4-E51C-8760-0D01-3881AB7941C4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418BBD1-3B0F-1048-8D95-3ED6494931F6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38E3ADD-B4C8-6607-930E-7BCD9C709C71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61B45AF-A4A6-2DD9-414D-1D04704DAE95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C2037DF-680E-CA5A-345B-B170623542A5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E283F3B-82F3-62E3-73B1-80AAD8696FE2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A7F81D8-6ED6-9B8A-06EE-3ECA2D1BB7CC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BA8B727-61DB-61C3-D2BC-C416312DEEBD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CADCC74-09DA-63C7-9004-A1488B2BD6F6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12FA1FE-434B-DDD4-616B-BA18957D6A7F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65BF37E-96EC-9345-F553-85012C20A00B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1D11E46-18D0-E151-BEE5-C84957644E4C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65765D0-6D21-E82B-45D8-0F390729DB76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27344079" name="Title 1"/>
          <p:cNvSpPr>
            <a:spLocks noGrp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578326573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786645951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CAD085-E8A6-8845-BD4E-CB4CCA059FC4}" type="datetimeFigureOut">
              <a:rPr lang="en-US"/>
              <a:t>1/27/13</a:t>
            </a:fld>
            <a:endParaRPr lang="en-US"/>
          </a:p>
        </p:txBody>
      </p:sp>
      <p:sp>
        <p:nvSpPr>
          <p:cNvPr id="97340678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86853885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1FF6DA9-008F-8B48-92A6-B652298478B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03989416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50358776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310107561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CAD085-E8A6-8845-BD4E-CB4CCA059FC4}" type="datetimeFigureOut">
              <a:rPr lang="en-US"/>
              <a:t>1/27/13</a:t>
            </a:fld>
            <a:endParaRPr lang="en-US"/>
          </a:p>
        </p:txBody>
      </p:sp>
      <p:sp>
        <p:nvSpPr>
          <p:cNvPr id="1186676554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1557515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1FF6DA9-008F-8B48-92A6-B652298478B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77734145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356813915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844590298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CAD085-E8A6-8845-BD4E-CB4CCA059FC4}" type="datetimeFigureOut">
              <a:rPr lang="en-US"/>
              <a:t>1/27/13</a:t>
            </a:fld>
            <a:endParaRPr lang="en-US"/>
          </a:p>
        </p:txBody>
      </p:sp>
      <p:sp>
        <p:nvSpPr>
          <p:cNvPr id="104940915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1996814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1FF6DA9-008F-8B48-92A6-B652298478B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97836485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11328751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1329775321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CAD085-E8A6-8845-BD4E-CB4CCA059FC4}" type="datetimeFigureOut">
              <a:rPr lang="en-US"/>
              <a:t>1/27/13</a:t>
            </a:fld>
            <a:endParaRPr lang="en-US"/>
          </a:p>
        </p:txBody>
      </p:sp>
      <p:sp>
        <p:nvSpPr>
          <p:cNvPr id="97519065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84081264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1FF6DA9-008F-8B48-92A6-B652298478B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04122098" name="Title 1"/>
          <p:cNvSpPr>
            <a:spLocks noGrp="1"/>
          </p:cNvSpPr>
          <p:nvPr>
            <p:ph type="title"/>
          </p:nvPr>
        </p:nvSpPr>
        <p:spPr bwMode="auto"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30396241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29920542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CAD085-E8A6-8845-BD4E-CB4CCA059FC4}" type="datetimeFigureOut">
              <a:rPr lang="en-US"/>
              <a:t>1/27/13</a:t>
            </a:fld>
            <a:endParaRPr lang="en-US"/>
          </a:p>
        </p:txBody>
      </p:sp>
      <p:sp>
        <p:nvSpPr>
          <p:cNvPr id="1516026112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00206895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1FF6DA9-008F-8B48-92A6-B652298478B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6260983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726793834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1813858552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198177544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CAD085-E8A6-8845-BD4E-CB4CCA059FC4}" type="datetimeFigureOut">
              <a:rPr lang="en-US"/>
              <a:t>1/27/13</a:t>
            </a:fld>
            <a:endParaRPr lang="en-US"/>
          </a:p>
        </p:txBody>
      </p:sp>
      <p:sp>
        <p:nvSpPr>
          <p:cNvPr id="1940073577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5517876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1FF6DA9-008F-8B48-92A6-B652298478B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24320556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7269552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643815769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1909229967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25395870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1256610075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CAD085-E8A6-8845-BD4E-CB4CCA059FC4}" type="datetimeFigureOut">
              <a:rPr lang="en-US"/>
              <a:t>1/27/13</a:t>
            </a:fld>
            <a:endParaRPr lang="en-US"/>
          </a:p>
        </p:txBody>
      </p:sp>
      <p:sp>
        <p:nvSpPr>
          <p:cNvPr id="214494236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61691193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1FF6DA9-008F-8B48-92A6-B652298478B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06908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548563738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CAD085-E8A6-8845-BD4E-CB4CCA059FC4}" type="datetimeFigureOut">
              <a:rPr lang="en-US"/>
              <a:t>1/27/13</a:t>
            </a:fld>
            <a:endParaRPr lang="en-US"/>
          </a:p>
        </p:txBody>
      </p:sp>
      <p:sp>
        <p:nvSpPr>
          <p:cNvPr id="893071912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7646133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1FF6DA9-008F-8B48-92A6-B652298478B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99936013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CAD085-E8A6-8845-BD4E-CB4CCA059FC4}" type="datetimeFigureOut">
              <a:rPr lang="en-US"/>
              <a:t>1/27/13</a:t>
            </a:fld>
            <a:endParaRPr lang="en-US"/>
          </a:p>
        </p:txBody>
      </p:sp>
      <p:sp>
        <p:nvSpPr>
          <p:cNvPr id="1241531862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45574706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1FF6DA9-008F-8B48-92A6-B652298478B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22830694" name="Title 1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734016568" name="Content Placeholder 2"/>
          <p:cNvSpPr>
            <a:spLocks noGrp="1"/>
          </p:cNvSpPr>
          <p:nvPr>
            <p:ph idx="1"/>
          </p:nvPr>
        </p:nvSpPr>
        <p:spPr bwMode="auto"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233071310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696890623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CAD085-E8A6-8845-BD4E-CB4CCA059FC4}" type="datetimeFigureOut">
              <a:rPr lang="en-US"/>
              <a:t>1/27/13</a:t>
            </a:fld>
            <a:endParaRPr lang="en-US"/>
          </a:p>
        </p:txBody>
      </p:sp>
      <p:sp>
        <p:nvSpPr>
          <p:cNvPr id="1623166234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8633611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1FF6DA9-008F-8B48-92A6-B652298478B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16206733" name="Title 1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261201902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228759927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2129746972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CAD085-E8A6-8845-BD4E-CB4CCA059FC4}" type="datetimeFigureOut">
              <a:rPr lang="en-US"/>
              <a:t>1/27/13</a:t>
            </a:fld>
            <a:endParaRPr lang="en-US"/>
          </a:p>
        </p:txBody>
      </p:sp>
      <p:sp>
        <p:nvSpPr>
          <p:cNvPr id="1334839581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46964692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1FF6DA9-008F-8B48-92A6-B652298478B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3695839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200958355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2610955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BCAD085-E8A6-8845-BD4E-CB4CCA059FC4}" type="datetimeFigureOut">
              <a:rPr lang="en-US"/>
              <a:t>1/27/13</a:t>
            </a:fld>
            <a:endParaRPr lang="en-US"/>
          </a:p>
        </p:txBody>
      </p:sp>
      <p:sp>
        <p:nvSpPr>
          <p:cNvPr id="1341940516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0746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1FF6DA9-008F-8B48-92A6-B652298478BF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Relationship Id="rId4" Type="http://schemas.openxmlformats.org/officeDocument/2006/relationships/image" Target="../media/image6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54544422" name="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 flipH="0" flipV="0">
            <a:off x="870" y="17008"/>
            <a:ext cx="9133794" cy="6837589"/>
          </a:xfrm>
          <a:prstGeom prst="rect">
            <a:avLst/>
          </a:prstGeom>
        </p:spPr>
      </p:pic>
      <p:sp>
        <p:nvSpPr>
          <p:cNvPr id="1514212105" name="Title 1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sz="3600">
                <a:highlight>
                  <a:srgbClr val="FFFF00"/>
                </a:highlight>
              </a:rPr>
              <a:t>동남아시아를 만나는 특별한 여행</a:t>
            </a:r>
            <a:endParaRPr/>
          </a:p>
        </p:txBody>
      </p:sp>
      <p:sp>
        <p:nvSpPr>
          <p:cNvPr id="398131903" name="Subtitle 2"/>
          <p:cNvSpPr>
            <a:spLocks noGrp="1"/>
          </p:cNvSpPr>
          <p:nvPr>
            <p:ph type="subTitle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66167037" name="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 flipH="0" flipV="0">
            <a:off x="4414687" y="0"/>
            <a:ext cx="4734119" cy="6858000"/>
          </a:xfrm>
          <a:prstGeom prst="rect">
            <a:avLst/>
          </a:prstGeom>
        </p:spPr>
      </p:pic>
      <p:sp>
        <p:nvSpPr>
          <p:cNvPr id="1385764135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highlight>
                  <a:srgbClr val="FFFF00"/>
                </a:highlight>
              </a:rPr>
              <a:t>인도네시아</a:t>
            </a:r>
            <a:endParaRPr/>
          </a:p>
        </p:txBody>
      </p:sp>
      <p:sp>
        <p:nvSpPr>
          <p:cNvPr id="1390099307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highlight>
                  <a:srgbClr val="FFFF00"/>
                </a:highlight>
              </a:rPr>
              <a:t>17,000개 이상의 섬으로 이루어진 세계 최대의 군도 국가이며 풍부한 자연과 문화를 가지고 있습니다.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0099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90099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" dur="500" fill="hold"/>
                                        <p:tgtEl>
                                          <p:spTgt spid="1390099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59804808" name="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 flipH="0" flipV="0">
            <a:off x="4505311" y="0"/>
            <a:ext cx="4637857" cy="6857999"/>
          </a:xfrm>
          <a:prstGeom prst="rect">
            <a:avLst/>
          </a:prstGeom>
        </p:spPr>
      </p:pic>
      <p:sp>
        <p:nvSpPr>
          <p:cNvPr id="1613731750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highlight>
                  <a:srgbClr val="FFFF00"/>
                </a:highlight>
              </a:rPr>
              <a:t>인도네시아의 문화유산</a:t>
            </a:r>
            <a:endParaRPr/>
          </a:p>
        </p:txBody>
      </p:sp>
      <p:sp>
        <p:nvSpPr>
          <p:cNvPr id="937983189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highlight>
                  <a:srgbClr val="FFFF00"/>
                </a:highlight>
              </a:rPr>
              <a:t>발리의 전통문화와 보로부두르 사원은 인도네시아를 대표하는 세계적인 관광 자원입니다.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98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7983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" dur="500" fill="hold"/>
                                        <p:tgtEl>
                                          <p:spTgt spid="937983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8585976" name="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0" y="381439"/>
            <a:ext cx="9143999" cy="6095120"/>
          </a:xfrm>
          <a:prstGeom prst="rect">
            <a:avLst/>
          </a:prstGeom>
        </p:spPr>
      </p:pic>
      <p:sp>
        <p:nvSpPr>
          <p:cNvPr id="90133457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highlight>
                  <a:srgbClr val="FFFF00"/>
                </a:highlight>
              </a:rPr>
              <a:t>동남아시아의 공통점</a:t>
            </a:r>
            <a:endParaRPr/>
          </a:p>
        </p:txBody>
      </p:sp>
      <p:sp>
        <p:nvSpPr>
          <p:cNvPr id="830360292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highlight>
                  <a:srgbClr val="FFFF00"/>
                </a:highlight>
              </a:rPr>
              <a:t>따뜻한 기후, 친절한 사람들, 다양한 음식 문화, 풍부한 역사와 전통이 공통적인 특징입니다.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36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0360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" dur="500" fill="hold"/>
                                        <p:tgtEl>
                                          <p:spTgt spid="830360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49137267" name=""/>
          <p:cNvPicPr>
            <a:picLocks noChangeAspect="1"/>
          </p:cNvPicPr>
          <p:nvPr>
            <p:ph idx="1"/>
          </p:nvPr>
        </p:nvPicPr>
        <p:blipFill rotWithShape="1">
          <a:blip r:embed="rId3"/>
          <a:stretch/>
        </p:blipFill>
        <p:spPr bwMode="auto">
          <a:xfrm rot="0" flipH="0" flipV="0">
            <a:off x="17335" y="8504"/>
            <a:ext cx="9108824" cy="6837589"/>
          </a:xfrm>
          <a:prstGeom prst="rect">
            <a:avLst/>
          </a:prstGeom>
        </p:spPr>
      </p:pic>
      <p:sp>
        <p:nvSpPr>
          <p:cNvPr id="164637416" name="Title 1"/>
          <p:cNvSpPr>
            <a:spLocks noGrp="1"/>
          </p:cNvSpPr>
          <p:nvPr>
            <p:ph type="title"/>
          </p:nvPr>
        </p:nvSpPr>
        <p:spPr bwMode="auto">
          <a:xfrm>
            <a:off x="456948" y="1363209"/>
            <a:ext cx="8229600" cy="1143000"/>
          </a:xfrm>
        </p:spPr>
        <p:txBody>
          <a:bodyPr/>
          <a:lstStyle/>
          <a:p>
            <a:pPr>
              <a:defRPr/>
            </a:pPr>
            <a:r>
              <a:rPr>
                <a:highlight>
                  <a:srgbClr val="FFFF00"/>
                </a:highlight>
              </a:rPr>
              <a:t>감사합니다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759967067" name="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 flipH="0" flipV="0">
            <a:off x="4015807" y="0"/>
            <a:ext cx="5143500" cy="6858000"/>
          </a:xfrm>
          <a:prstGeom prst="rect">
            <a:avLst/>
          </a:prstGeom>
        </p:spPr>
      </p:pic>
      <p:sp>
        <p:nvSpPr>
          <p:cNvPr id="1449372686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schemeClr val="accent6">
                    <a:lumMod val="75000"/>
                  </a:schemeClr>
                </a:solidFill>
              </a:rPr>
              <a:t>목차</a:t>
            </a:r>
            <a:endParaRPr/>
          </a:p>
        </p:txBody>
      </p:sp>
      <p:sp>
        <p:nvSpPr>
          <p:cNvPr id="2138245761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schemeClr val="accent3"/>
                </a:solidFill>
              </a:rPr>
              <a:t>1. 여행 소개</a:t>
            </a:r>
            <a:endParaRPr>
              <a:solidFill>
                <a:schemeClr val="accent3"/>
              </a:solidFill>
            </a:endParaRPr>
          </a:p>
          <a:p>
            <a:pPr>
              <a:defRPr/>
            </a:pPr>
            <a:r>
              <a:rPr>
                <a:solidFill>
                  <a:schemeClr val="accent3"/>
                </a:solidFill>
              </a:rPr>
              <a:t>2. 베트남</a:t>
            </a:r>
            <a:endParaRPr>
              <a:solidFill>
                <a:schemeClr val="accent3"/>
              </a:solidFill>
            </a:endParaRPr>
          </a:p>
          <a:p>
            <a:pPr>
              <a:defRPr/>
            </a:pPr>
            <a:r>
              <a:rPr>
                <a:solidFill>
                  <a:schemeClr val="accent3"/>
                </a:solidFill>
              </a:rPr>
              <a:t>3. 태국</a:t>
            </a:r>
            <a:endParaRPr>
              <a:solidFill>
                <a:schemeClr val="accent3"/>
              </a:solidFill>
            </a:endParaRPr>
          </a:p>
          <a:p>
            <a:pPr>
              <a:defRPr/>
            </a:pPr>
            <a:r>
              <a:rPr>
                <a:solidFill>
                  <a:schemeClr val="accent3"/>
                </a:solidFill>
              </a:rPr>
              <a:t>4. 말레이시아</a:t>
            </a:r>
            <a:endParaRPr>
              <a:solidFill>
                <a:schemeClr val="accent3"/>
              </a:solidFill>
            </a:endParaRPr>
          </a:p>
          <a:p>
            <a:pPr>
              <a:defRPr/>
            </a:pPr>
            <a:r>
              <a:rPr>
                <a:solidFill>
                  <a:schemeClr val="accent3"/>
                </a:solidFill>
              </a:rPr>
              <a:t>5. 인도네시아</a:t>
            </a:r>
            <a:endParaRPr>
              <a:solidFill>
                <a:schemeClr val="accent3"/>
              </a:solidFill>
            </a:endParaRPr>
          </a:p>
          <a:p>
            <a:pPr>
              <a:defRPr/>
            </a:pPr>
            <a:r>
              <a:rPr>
                <a:solidFill>
                  <a:schemeClr val="accent3"/>
                </a:solidFill>
              </a:rPr>
              <a:t>6. 여행의 의미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55627724" name="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3674268" y="0"/>
            <a:ext cx="5486399" cy="6858000"/>
          </a:xfrm>
          <a:prstGeom prst="rect">
            <a:avLst/>
          </a:prstGeom>
        </p:spPr>
      </p:pic>
      <p:sp>
        <p:nvSpPr>
          <p:cNvPr id="97437167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highlight>
                  <a:srgbClr val="FFFF00"/>
                </a:highlight>
              </a:rPr>
              <a:t>여행의 목적</a:t>
            </a:r>
            <a:endParaRPr/>
          </a:p>
        </p:txBody>
      </p:sp>
      <p:sp>
        <p:nvSpPr>
          <p:cNvPr id="1252052588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b="1">
                <a:solidFill>
                  <a:schemeClr val="tx1"/>
                </a:solidFill>
                <a:highlight>
                  <a:srgbClr val="FFFF00"/>
                </a:highlight>
              </a:rPr>
              <a:t>여행은 새로운 장소를 보는 것뿐만 아니라 다른 문화를 이해하고 세상을 바라보는 시야를 넓히는 소중한 경험입니다.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2052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" dur="500"/>
                                        <p:tgtEl>
                                          <p:spTgt spid="1252052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722768873" name="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2101643389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highlight>
                  <a:srgbClr val="FFFF00"/>
                </a:highlight>
              </a:rPr>
              <a:t>베트남</a:t>
            </a:r>
            <a:endParaRPr/>
          </a:p>
        </p:txBody>
      </p:sp>
      <p:sp>
        <p:nvSpPr>
          <p:cNvPr id="459166862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  <a:p>
            <a:pPr>
              <a:defRPr/>
            </a:pPr>
            <a:endParaRPr>
              <a:highlight>
                <a:srgbClr val="FFFF00"/>
              </a:highlight>
            </a:endParaRPr>
          </a:p>
          <a:p>
            <a:pPr>
              <a:defRPr/>
            </a:pPr>
            <a:endParaRPr>
              <a:highlight>
                <a:srgbClr val="FFFF00"/>
              </a:highlight>
            </a:endParaRPr>
          </a:p>
          <a:p>
            <a:pPr>
              <a:defRPr/>
            </a:pPr>
            <a:r>
              <a:rPr>
                <a:highlight>
                  <a:srgbClr val="FFFF00"/>
                </a:highlight>
              </a:rPr>
              <a:t>호이안의 등불 거리, 유네스코 문화유산, 쌀국수와 반미 등 전통과 현대가 공존하는 매력적인 나라입니다.</a:t>
            </a:r>
            <a:endParaRPr>
              <a:highlight>
                <a:srgbClr val="FFFF00"/>
              </a:highligh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166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" dur="500"/>
                                        <p:tgtEl>
                                          <p:spTgt spid="459166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6640781" name="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 flipH="0" flipV="0">
            <a:off x="4652791" y="0"/>
            <a:ext cx="4483978" cy="6852500"/>
          </a:xfrm>
          <a:prstGeom prst="rect">
            <a:avLst/>
          </a:prstGeom>
        </p:spPr>
      </p:pic>
      <p:sp>
        <p:nvSpPr>
          <p:cNvPr id="1026212345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highlight>
                  <a:srgbClr val="FFFF00"/>
                </a:highlight>
              </a:rPr>
              <a:t>베트남의 문화와 음식</a:t>
            </a:r>
            <a:endParaRPr/>
          </a:p>
        </p:txBody>
      </p:sp>
      <p:sp>
        <p:nvSpPr>
          <p:cNvPr id="1778970600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highlight>
                  <a:srgbClr val="FFFF00"/>
                </a:highlight>
              </a:rPr>
              <a:t>호이안의 고즈넉한 분위기와 강 위의 등불, 그리고 다양한 길거리 음식은 많은 여행자들에게 특별한 추억을 선사합니다.</a:t>
            </a:r>
            <a:endParaRPr/>
          </a:p>
        </p:txBody>
      </p:sp>
      <p:pic>
        <p:nvPicPr>
          <p:cNvPr id="2038251960" name="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 flipH="0" flipV="0">
            <a:off x="0" y="3428999"/>
            <a:ext cx="4572000" cy="3047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8970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" dur="500"/>
                                        <p:tgtEl>
                                          <p:spTgt spid="1778970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83995273" name="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5296580" y="0"/>
            <a:ext cx="3857625" cy="6858000"/>
          </a:xfrm>
          <a:prstGeom prst="rect">
            <a:avLst/>
          </a:prstGeom>
        </p:spPr>
      </p:pic>
      <p:sp>
        <p:nvSpPr>
          <p:cNvPr id="744740376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highlight>
                  <a:srgbClr val="FFFF00"/>
                </a:highlight>
              </a:rPr>
              <a:t>태국</a:t>
            </a:r>
            <a:endParaRPr/>
          </a:p>
        </p:txBody>
      </p:sp>
      <p:sp>
        <p:nvSpPr>
          <p:cNvPr id="324163640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highlight>
                  <a:srgbClr val="FFFF00"/>
                </a:highlight>
              </a:rPr>
              <a:t>미소의 나라 태국은 아름다운 해변과 화려한 사원, 활기찬 야시장으로 유명합니다.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163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" dur="500"/>
                                        <p:tgtEl>
                                          <p:spTgt spid="324163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94450437" name="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4572000" y="0"/>
            <a:ext cx="4583357" cy="6858000"/>
          </a:xfrm>
          <a:prstGeom prst="rect">
            <a:avLst/>
          </a:prstGeom>
        </p:spPr>
      </p:pic>
      <p:sp>
        <p:nvSpPr>
          <p:cNvPr id="1826152736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highlight>
                  <a:srgbClr val="FFFF00"/>
                </a:highlight>
              </a:rPr>
              <a:t>태국의 매력</a:t>
            </a:r>
            <a:endParaRPr/>
          </a:p>
        </p:txBody>
      </p:sp>
      <p:sp>
        <p:nvSpPr>
          <p:cNvPr id="88877668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highlight>
                  <a:srgbClr val="FFFF00"/>
                </a:highlight>
              </a:rPr>
              <a:t>푸껫의 아름다운 석양, 팟타이와 똠얌꿍 같은 음식, 그리고 친절한 사람들은 태국 여행의 큰 즐거움입니다.</a:t>
            </a:r>
            <a:endParaRPr>
              <a:highlight>
                <a:srgbClr val="FFFF00"/>
              </a:highligh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776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8776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" dur="500" fill="hold"/>
                                        <p:tgtEl>
                                          <p:spTgt spid="888776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33764459" name="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 flipH="0" flipV="0">
            <a:off x="4508236" y="0"/>
            <a:ext cx="4637518" cy="6857999"/>
          </a:xfrm>
          <a:prstGeom prst="rect">
            <a:avLst/>
          </a:prstGeom>
        </p:spPr>
      </p:pic>
      <p:sp>
        <p:nvSpPr>
          <p:cNvPr id="26174896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highlight>
                  <a:srgbClr val="FFFF00"/>
                </a:highlight>
              </a:rPr>
              <a:t>말레이시아</a:t>
            </a:r>
            <a:endParaRPr/>
          </a:p>
        </p:txBody>
      </p:sp>
      <p:sp>
        <p:nvSpPr>
          <p:cNvPr id="1173563724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highlight>
                  <a:srgbClr val="FFFF00"/>
                </a:highlight>
              </a:rPr>
              <a:t>다양한 민족과 문화가 함께 살아가는 다문화 국가로, 현대 도시와 열대 자연을 동시에 만날 수 있습니다.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563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" dur="1000"/>
                                        <p:tgtEl>
                                          <p:spTgt spid="11735637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73563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" dur="1000" fill="hold"/>
                                        <p:tgtEl>
                                          <p:spTgt spid="1173563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1188139" name="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3998799" y="0"/>
            <a:ext cx="5143500" cy="6858000"/>
          </a:xfrm>
          <a:prstGeom prst="rect">
            <a:avLst/>
          </a:prstGeom>
        </p:spPr>
      </p:pic>
      <p:sp>
        <p:nvSpPr>
          <p:cNvPr id="2130970986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highlight>
                  <a:srgbClr val="FFFF00"/>
                </a:highlight>
              </a:rPr>
              <a:t>말레이시아의 특징</a:t>
            </a:r>
            <a:endParaRPr/>
          </a:p>
        </p:txBody>
      </p:sp>
      <p:sp>
        <p:nvSpPr>
          <p:cNvPr id="1213631864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highlight>
                  <a:srgbClr val="FFFF00"/>
                </a:highlight>
              </a:rPr>
              <a:t>쿠알라룸푸르의 페트로나스 타워, 열대우림, 그리고 나시르막과 사테 같은 음식은 말레이시아를 대표합니다.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363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13631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" dur="500" fill="hold"/>
                                        <p:tgtEl>
                                          <p:spTgt spid="1213631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ONLYOFFICE/9.3.1.8</Application>
  <PresentationFormat>On-screen Show (4:3)</PresentationFormat>
  <Paragraphs>0</Paragraphs>
  <Slides>13</Slides>
  <Notes>13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/>
  <cp:revision>2</cp:revision>
  <dcterms:created xsi:type="dcterms:W3CDTF">2013-01-27T09:14:16Z</dcterms:created>
  <dcterms:modified xsi:type="dcterms:W3CDTF">2026-06-05T03:07:15Z</dcterms:modified>
  <cp:category/>
</cp:coreProperties>
</file>